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801600" cy="9601200" type="A3"/>
  <p:notesSz cx="9926638" cy="14301788"/>
  <p:defaultTextStyle>
    <a:defPPr>
      <a:defRPr lang="fr-FR"/>
    </a:defPPr>
    <a:lvl1pPr marL="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64008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28016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192024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256032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320040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384048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448056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512064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87" autoAdjust="0"/>
    <p:restoredTop sz="86462" autoAdjust="0"/>
  </p:normalViewPr>
  <p:slideViewPr>
    <p:cSldViewPr>
      <p:cViewPr>
        <p:scale>
          <a:sx n="80" d="100"/>
          <a:sy n="80" d="100"/>
        </p:scale>
        <p:origin x="-678" y="-72"/>
      </p:cViewPr>
      <p:guideLst>
        <p:guide orient="horz" pos="3024"/>
        <p:guide pos="403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60120" y="2982596"/>
            <a:ext cx="10881360" cy="205803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920240" y="5440680"/>
            <a:ext cx="8961120" cy="24536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4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8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2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56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84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480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120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FAEA4-8C42-4CB3-948C-D5FD3A85E8D9}" type="datetimeFigureOut">
              <a:rPr lang="fr-FR" smtClean="0"/>
              <a:t>31/08/2017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B2422-A6F6-4A32-A06A-2A1D7EE659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811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FAEA4-8C42-4CB3-948C-D5FD3A85E8D9}" type="datetimeFigureOut">
              <a:rPr lang="fr-FR" smtClean="0"/>
              <a:t>31/08/2017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B2422-A6F6-4A32-A06A-2A1D7EE659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18216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281160" y="384494"/>
            <a:ext cx="2880360" cy="819213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40080" y="384494"/>
            <a:ext cx="8427720" cy="819213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FAEA4-8C42-4CB3-948C-D5FD3A85E8D9}" type="datetimeFigureOut">
              <a:rPr lang="fr-FR" smtClean="0"/>
              <a:t>31/08/2017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B2422-A6F6-4A32-A06A-2A1D7EE659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512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FAEA4-8C42-4CB3-948C-D5FD3A85E8D9}" type="datetimeFigureOut">
              <a:rPr lang="fr-FR" smtClean="0"/>
              <a:t>31/08/2017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B2422-A6F6-4A32-A06A-2A1D7EE659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535639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11238" y="6169661"/>
            <a:ext cx="10881360" cy="1906905"/>
          </a:xfrm>
        </p:spPr>
        <p:txBody>
          <a:bodyPr anchor="t"/>
          <a:lstStyle>
            <a:lvl1pPr algn="l">
              <a:defRPr sz="56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011238" y="4069399"/>
            <a:ext cx="10881360" cy="2100262"/>
          </a:xfrm>
        </p:spPr>
        <p:txBody>
          <a:bodyPr anchor="b"/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64008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FAEA4-8C42-4CB3-948C-D5FD3A85E8D9}" type="datetimeFigureOut">
              <a:rPr lang="fr-FR" smtClean="0"/>
              <a:t>31/08/2017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B2422-A6F6-4A32-A06A-2A1D7EE659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0579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40080" y="2240281"/>
            <a:ext cx="5654040" cy="6336348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507480" y="2240281"/>
            <a:ext cx="5654040" cy="6336348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FAEA4-8C42-4CB3-948C-D5FD3A85E8D9}" type="datetimeFigureOut">
              <a:rPr lang="fr-FR" smtClean="0"/>
              <a:t>31/08/2017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B2422-A6F6-4A32-A06A-2A1D7EE659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77141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40080" y="2149158"/>
            <a:ext cx="5656263" cy="895667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40080" y="3044825"/>
            <a:ext cx="5656263" cy="5531803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503036" y="2149158"/>
            <a:ext cx="5658485" cy="895667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503036" y="3044825"/>
            <a:ext cx="5658485" cy="5531803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FAEA4-8C42-4CB3-948C-D5FD3A85E8D9}" type="datetimeFigureOut">
              <a:rPr lang="fr-FR" smtClean="0"/>
              <a:t>31/08/2017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B2422-A6F6-4A32-A06A-2A1D7EE659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6289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FAEA4-8C42-4CB3-948C-D5FD3A85E8D9}" type="datetimeFigureOut">
              <a:rPr lang="fr-FR" smtClean="0"/>
              <a:t>31/08/2017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B2422-A6F6-4A32-A06A-2A1D7EE659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41407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FAEA4-8C42-4CB3-948C-D5FD3A85E8D9}" type="datetimeFigureOut">
              <a:rPr lang="fr-FR" smtClean="0"/>
              <a:t>31/08/2017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B2422-A6F6-4A32-A06A-2A1D7EE659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29671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40081" y="382270"/>
            <a:ext cx="4211638" cy="1626870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005070" y="382271"/>
            <a:ext cx="7156450" cy="8194358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4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40081" y="2009141"/>
            <a:ext cx="4211638" cy="6567488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FAEA4-8C42-4CB3-948C-D5FD3A85E8D9}" type="datetimeFigureOut">
              <a:rPr lang="fr-FR" smtClean="0"/>
              <a:t>31/08/2017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B2422-A6F6-4A32-A06A-2A1D7EE659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671098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09203" y="6720840"/>
            <a:ext cx="7680960" cy="793433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509203" y="857885"/>
            <a:ext cx="7680960" cy="5760720"/>
          </a:xfrm>
        </p:spPr>
        <p:txBody>
          <a:bodyPr/>
          <a:lstStyle>
            <a:lvl1pPr marL="0" indent="0">
              <a:buNone/>
              <a:defRPr sz="4500"/>
            </a:lvl1pPr>
            <a:lvl2pPr marL="640080" indent="0">
              <a:buNone/>
              <a:defRPr sz="3900"/>
            </a:lvl2pPr>
            <a:lvl3pPr marL="1280160" indent="0">
              <a:buNone/>
              <a:defRPr sz="340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509203" y="7514273"/>
            <a:ext cx="7680960" cy="1126807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FAEA4-8C42-4CB3-948C-D5FD3A85E8D9}" type="datetimeFigureOut">
              <a:rPr lang="fr-FR" smtClean="0"/>
              <a:t>31/08/2017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B2422-A6F6-4A32-A06A-2A1D7EE659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76450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40080" y="384493"/>
            <a:ext cx="11521440" cy="1600200"/>
          </a:xfrm>
          <a:prstGeom prst="rect">
            <a:avLst/>
          </a:prstGeom>
        </p:spPr>
        <p:txBody>
          <a:bodyPr vert="horz" lIns="128016" tIns="64008" rIns="128016" bIns="64008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40080" y="2240281"/>
            <a:ext cx="11521440" cy="6336348"/>
          </a:xfrm>
          <a:prstGeom prst="rect">
            <a:avLst/>
          </a:prstGeom>
        </p:spPr>
        <p:txBody>
          <a:bodyPr vert="horz" lIns="128016" tIns="64008" rIns="128016" bIns="64008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40080" y="8898891"/>
            <a:ext cx="29870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3FAEA4-8C42-4CB3-948C-D5FD3A85E8D9}" type="datetimeFigureOut">
              <a:rPr lang="fr-FR" smtClean="0"/>
              <a:t>31/08/2017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373880" y="8898891"/>
            <a:ext cx="40538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174480" y="8898891"/>
            <a:ext cx="29870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CB2422-A6F6-4A32-A06A-2A1D7EE659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2038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80160" rtl="0" eaLnBrk="1" latinLnBrk="0" hangingPunct="1">
        <a:spcBef>
          <a:spcPct val="0"/>
        </a:spcBef>
        <a:buNone/>
        <a:defRPr sz="6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0060" indent="-48006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1pPr>
      <a:lvl2pPr marL="1040130" indent="-400050" algn="l" defTabSz="1280160" rtl="0" eaLnBrk="1" latinLnBrk="0" hangingPunct="1">
        <a:spcBef>
          <a:spcPct val="20000"/>
        </a:spcBef>
        <a:buFont typeface="Arial" panose="020B0604020202020204" pitchFamily="34" charset="0"/>
        <a:buChar char="–"/>
        <a:defRPr sz="390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553751" y="62474"/>
            <a:ext cx="11694099" cy="560153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lIns="128016" tIns="64008" rIns="128016" bIns="64008" rtlCol="0">
            <a:spAutoFit/>
          </a:bodyPr>
          <a:lstStyle/>
          <a:p>
            <a:pPr algn="ctr"/>
            <a:r>
              <a:rPr lang="fr-FR" sz="1400" dirty="0"/>
              <a:t>Bilan natation Ecole  Primaire  (Année 20 …/20 …)    Bassin de 25m</a:t>
            </a:r>
          </a:p>
          <a:p>
            <a:pPr algn="ctr"/>
            <a:r>
              <a:rPr lang="fr-FR" sz="1400" dirty="0"/>
              <a:t>Ecole : …………………………………     classe : ……………………. Enseignant(e) : ……………………….. 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150506" y="552128"/>
            <a:ext cx="12500589" cy="329321"/>
          </a:xfrm>
          <a:prstGeom prst="rect">
            <a:avLst/>
          </a:prstGeom>
          <a:noFill/>
        </p:spPr>
        <p:txBody>
          <a:bodyPr wrap="square" lIns="128016" tIns="64008" rIns="128016" bIns="64008" rtlCol="0">
            <a:spAutoFit/>
          </a:bodyPr>
          <a:lstStyle/>
          <a:p>
            <a:r>
              <a:rPr lang="fr-FR" sz="1300" dirty="0"/>
              <a:t>Ces élèves ont bénéficié de ……….  modules de natation à l’école primaire. </a:t>
            </a:r>
            <a:r>
              <a:rPr lang="fr-FR" sz="1100" dirty="0"/>
              <a:t>Noter si des élèves de cette classe n’ont pas bénéficié de tous les modules de natation (arrivée d’une autre école, dispense …)</a:t>
            </a:r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3835604"/>
              </p:ext>
            </p:extLst>
          </p:nvPr>
        </p:nvGraphicFramePr>
        <p:xfrm>
          <a:off x="38981" y="912168"/>
          <a:ext cx="12612117" cy="8333036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321259"/>
                <a:gridCol w="491210"/>
                <a:gridCol w="491210"/>
                <a:gridCol w="491210"/>
                <a:gridCol w="491210"/>
                <a:gridCol w="602976"/>
                <a:gridCol w="602976"/>
                <a:gridCol w="602976"/>
                <a:gridCol w="602976"/>
                <a:gridCol w="482380"/>
                <a:gridCol w="482380"/>
                <a:gridCol w="482380"/>
                <a:gridCol w="482380"/>
                <a:gridCol w="482380"/>
                <a:gridCol w="482380"/>
                <a:gridCol w="482380"/>
                <a:gridCol w="321587"/>
                <a:gridCol w="562777"/>
                <a:gridCol w="420337"/>
                <a:gridCol w="420337"/>
                <a:gridCol w="420337"/>
                <a:gridCol w="420337"/>
                <a:gridCol w="323914"/>
                <a:gridCol w="323914"/>
                <a:gridCol w="323914"/>
              </a:tblGrid>
              <a:tr h="720080">
                <a:tc rowSpan="2"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NOM Prénom</a:t>
                      </a:r>
                      <a:endParaRPr lang="fr-FR" sz="1400" dirty="0"/>
                    </a:p>
                  </a:txBody>
                  <a:tcPr marL="128016" marR="128016" marT="64008" marB="64008" anchor="ctr"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fr-FR" sz="1700" dirty="0" smtClean="0"/>
                        <a:t>Etapes </a:t>
                      </a:r>
                    </a:p>
                    <a:p>
                      <a:pPr algn="ctr"/>
                      <a:r>
                        <a:rPr lang="fr-FR" sz="1700" dirty="0" smtClean="0"/>
                        <a:t>débutants 1 et 2</a:t>
                      </a:r>
                      <a:endParaRPr lang="fr-FR" sz="1700" dirty="0"/>
                    </a:p>
                  </a:txBody>
                  <a:tcPr marL="128016" marR="128016" marT="64008" marB="64008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fr-FR" sz="1700" dirty="0"/>
                    </a:p>
                  </a:txBody>
                  <a:tcPr marL="128016" marR="128016" marT="64008" marB="64008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fr-FR" sz="1700" dirty="0" smtClean="0"/>
                        <a:t>Étapes</a:t>
                      </a:r>
                      <a:r>
                        <a:rPr lang="fr-FR" sz="1700" baseline="0" dirty="0" smtClean="0"/>
                        <a:t> 1 et 2</a:t>
                      </a:r>
                    </a:p>
                    <a:p>
                      <a:pPr algn="ctr"/>
                      <a:r>
                        <a:rPr lang="fr-FR" sz="1700" baseline="0" dirty="0" smtClean="0"/>
                        <a:t>(petit bassin 1m30)</a:t>
                      </a:r>
                      <a:endParaRPr lang="fr-FR" sz="1700" dirty="0" smtClean="0"/>
                    </a:p>
                    <a:p>
                      <a:pPr algn="ctr"/>
                      <a:endParaRPr lang="fr-FR" sz="1700" dirty="0"/>
                    </a:p>
                  </a:txBody>
                  <a:tcPr marL="128016" marR="128016" marT="64008" marB="64008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fr-FR" sz="1700" dirty="0"/>
                    </a:p>
                  </a:txBody>
                  <a:tcPr marL="128016" marR="128016" marT="64008" marB="64008"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500" b="0" dirty="0" smtClean="0"/>
                        <a:t>Test cycle </a:t>
                      </a:r>
                      <a:r>
                        <a:rPr lang="fr-FR" sz="1500" b="0" dirty="0" smtClean="0"/>
                        <a:t>2  </a:t>
                      </a:r>
                      <a:r>
                        <a:rPr lang="fr-FR" sz="2000" b="0" dirty="0" smtClean="0"/>
                        <a:t> *</a:t>
                      </a:r>
                      <a:endParaRPr lang="fr-FR" sz="2000" b="0" dirty="0"/>
                    </a:p>
                  </a:txBody>
                  <a:tcPr marL="128016" marR="128016" marT="64008" marB="64008" vert="vert270" anchor="ctr"/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fr-FR" sz="1700" dirty="0" smtClean="0"/>
                        <a:t>Étape</a:t>
                      </a:r>
                      <a:r>
                        <a:rPr lang="fr-FR" sz="1700" baseline="0" dirty="0" smtClean="0"/>
                        <a:t> 3</a:t>
                      </a:r>
                      <a:endParaRPr lang="fr-FR" sz="1700" dirty="0"/>
                    </a:p>
                  </a:txBody>
                  <a:tcPr marL="128016" marR="128016" marT="64008" marB="64008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fr-FR" sz="1700" dirty="0"/>
                    </a:p>
                  </a:txBody>
                  <a:tcPr marL="128016" marR="128016" marT="64008" marB="64008"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400" b="0" dirty="0" smtClean="0"/>
                        <a:t>Test </a:t>
                      </a:r>
                      <a:r>
                        <a:rPr lang="fr-FR" sz="1400" b="0" baseline="0" dirty="0" smtClean="0"/>
                        <a:t>  </a:t>
                      </a:r>
                      <a:r>
                        <a:rPr lang="fr-FR" sz="1600" b="0" i="1" dirty="0" smtClean="0"/>
                        <a:t>activités </a:t>
                      </a:r>
                      <a:r>
                        <a:rPr lang="fr-FR" sz="1600" b="0" i="1" baseline="0" dirty="0" smtClean="0"/>
                        <a:t> nautiques</a:t>
                      </a:r>
                      <a:endParaRPr lang="fr-FR" sz="1600" b="0" i="1" dirty="0"/>
                    </a:p>
                  </a:txBody>
                  <a:tcPr marL="128016" marR="128016" marT="64008" marB="64008" vert="vert270"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500" b="0" dirty="0" smtClean="0"/>
                        <a:t>Attestation </a:t>
                      </a:r>
                      <a:r>
                        <a:rPr lang="fr-FR" sz="1500" b="1" dirty="0" smtClean="0"/>
                        <a:t>« savoir nager scolaire »</a:t>
                      </a:r>
                      <a:endParaRPr lang="fr-FR" sz="1500" b="1" dirty="0"/>
                    </a:p>
                  </a:txBody>
                  <a:tcPr marL="128016" marR="128016" marT="64008" marB="64008" vert="vert270" anchor="ctr"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fr-FR" sz="1700" dirty="0" smtClean="0"/>
                        <a:t>Étape 4</a:t>
                      </a:r>
                      <a:endParaRPr lang="fr-FR" sz="1700" dirty="0"/>
                    </a:p>
                  </a:txBody>
                  <a:tcPr marL="128016" marR="128016" marT="64008" marB="64008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fr-FR" sz="1700" dirty="0" smtClean="0"/>
                        <a:t>+</a:t>
                      </a:r>
                      <a:br>
                        <a:rPr lang="fr-FR" sz="1700" dirty="0" smtClean="0"/>
                      </a:br>
                      <a:r>
                        <a:rPr lang="fr-FR" sz="1700" dirty="0" smtClean="0"/>
                        <a:t> loin</a:t>
                      </a:r>
                    </a:p>
                  </a:txBody>
                  <a:tcPr marL="128016" marR="128016" marT="64008" marB="64008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161018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 smtClean="0">
                          <a:latin typeface="+mn-lt"/>
                        </a:rPr>
                        <a:t>Je me déplace, allongé, en tenant le câble</a:t>
                      </a:r>
                      <a:endParaRPr lang="fr-FR" sz="1000" dirty="0">
                        <a:latin typeface="+mn-lt"/>
                      </a:endParaRPr>
                    </a:p>
                  </a:txBody>
                  <a:tcPr marL="128016" marR="128016" marT="64008" marB="64008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Je mets la  tête dans l’eau</a:t>
                      </a:r>
                      <a:endParaRPr lang="fr-FR" sz="1200" dirty="0"/>
                    </a:p>
                  </a:txBody>
                  <a:tcPr marL="128016" marR="128016" marT="64008" marB="64008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 smtClean="0">
                          <a:latin typeface="+mn-lt"/>
                        </a:rPr>
                        <a:t>Je saute dans l’eau avec une frite</a:t>
                      </a:r>
                      <a:endParaRPr lang="fr-FR" sz="1100" dirty="0">
                        <a:latin typeface="+mn-lt"/>
                      </a:endParaRPr>
                    </a:p>
                  </a:txBody>
                  <a:tcPr marL="128016" marR="128016" marT="64008" marB="64008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dirty="0" smtClean="0">
                          <a:latin typeface="+mn-lt"/>
                        </a:rPr>
                        <a:t>J’accepte de m’allonger dans l’eau avec une frite</a:t>
                      </a:r>
                      <a:endParaRPr lang="fr-FR" sz="1050" dirty="0">
                        <a:latin typeface="+mn-lt"/>
                      </a:endParaRPr>
                    </a:p>
                  </a:txBody>
                  <a:tcPr marL="128016" marR="128016" marT="64008" marB="64008" vert="vert270" anchor="ctr"/>
                </a:tc>
                <a:tc>
                  <a:txBody>
                    <a:bodyPr/>
                    <a:lstStyle/>
                    <a:p>
                      <a:pPr marL="0" marR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dirty="0" smtClean="0">
                          <a:latin typeface="+mn-lt"/>
                        </a:rPr>
                        <a:t>J’entre dans l’eau en sautant</a:t>
                      </a:r>
                    </a:p>
                    <a:p>
                      <a:pPr algn="ctr"/>
                      <a:endParaRPr lang="fr-FR" sz="1100" dirty="0">
                        <a:latin typeface="+mn-lt"/>
                      </a:endParaRPr>
                    </a:p>
                  </a:txBody>
                  <a:tcPr marL="128016" marR="128016" marT="64008" marB="64008" vert="vert2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 smtClean="0">
                          <a:latin typeface="+mn-lt"/>
                        </a:rPr>
                        <a:t>Je vais chercher un objet au fond de l’eau</a:t>
                      </a:r>
                      <a:endParaRPr lang="fr-FR" sz="1100" dirty="0">
                        <a:latin typeface="+mn-lt"/>
                      </a:endParaRPr>
                    </a:p>
                  </a:txBody>
                  <a:tcPr marL="128016" marR="128016" marT="64008" marB="64008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 smtClean="0"/>
                        <a:t>Je réalise une glissée ventrale </a:t>
                      </a:r>
                      <a:r>
                        <a:rPr lang="fr-FR" sz="1100" baseline="0" dirty="0" smtClean="0"/>
                        <a:t> de 3m</a:t>
                      </a:r>
                      <a:endParaRPr lang="fr-FR" sz="1100" dirty="0"/>
                    </a:p>
                  </a:txBody>
                  <a:tcPr marL="128016" marR="128016" marT="64008" marB="64008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 smtClean="0">
                          <a:latin typeface="+mn-lt"/>
                        </a:rPr>
                        <a:t>Je réussis à traverser la largeur du bassin</a:t>
                      </a:r>
                      <a:endParaRPr lang="fr-FR" sz="1100" dirty="0">
                        <a:latin typeface="+mn-lt"/>
                      </a:endParaRPr>
                    </a:p>
                  </a:txBody>
                  <a:tcPr marL="128016" marR="128016" marT="64008" marB="64008" vert="vert270" anchor="ctr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 smtClean="0"/>
                        <a:t>Je plonge (départ</a:t>
                      </a:r>
                      <a:r>
                        <a:rPr lang="fr-FR" sz="1100" baseline="0" dirty="0" smtClean="0"/>
                        <a:t> debout)</a:t>
                      </a:r>
                      <a:endParaRPr lang="fr-FR" sz="1100" dirty="0"/>
                    </a:p>
                  </a:txBody>
                  <a:tcPr marL="128016" marR="128016" marT="64008" marB="64008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 smtClean="0"/>
                        <a:t>Je traverse la cage sous l’eau</a:t>
                      </a:r>
                      <a:endParaRPr lang="fr-FR" sz="1100" dirty="0"/>
                    </a:p>
                  </a:txBody>
                  <a:tcPr marL="128016" marR="128016" marT="64008" marB="64008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 smtClean="0"/>
                        <a:t>Je nage sur place  15s</a:t>
                      </a:r>
                      <a:endParaRPr lang="fr-FR" sz="1100" dirty="0"/>
                    </a:p>
                  </a:txBody>
                  <a:tcPr marL="128016" marR="128016" marT="64008" marB="64008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 smtClean="0"/>
                        <a:t>Je nage 25 m</a:t>
                      </a:r>
                      <a:r>
                        <a:rPr lang="fr-FR" sz="1100" baseline="0" dirty="0" smtClean="0"/>
                        <a:t> en crawl en expirant sous l’eau</a:t>
                      </a:r>
                      <a:endParaRPr lang="fr-FR" sz="1100" dirty="0"/>
                    </a:p>
                  </a:txBody>
                  <a:tcPr marL="128016" marR="128016" marT="64008" marB="64008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 smtClean="0"/>
                        <a:t>Je nage 12m50 sur le dos</a:t>
                      </a:r>
                      <a:endParaRPr lang="fr-FR" sz="1100" dirty="0"/>
                    </a:p>
                  </a:txBody>
                  <a:tcPr marL="128016" marR="128016" marT="64008" marB="64008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 smtClean="0"/>
                        <a:t>Je plonge et je nage  30 m</a:t>
                      </a:r>
                      <a:endParaRPr lang="fr-FR" sz="1100" dirty="0"/>
                    </a:p>
                  </a:txBody>
                  <a:tcPr marL="128016" marR="128016" marT="64008" marB="64008" vert="vert270" anchor="ctr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dirty="0" smtClean="0"/>
                        <a:t>Je plonge  pour chercher un objet sous l’eau à 2m</a:t>
                      </a:r>
                      <a:endParaRPr lang="fr-FR" sz="1050" dirty="0"/>
                    </a:p>
                  </a:txBody>
                  <a:tcPr marL="128016" marR="128016" marT="64008" marB="64008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 smtClean="0"/>
                        <a:t>Je nage 30m en crawl en expirant sous l’eau</a:t>
                      </a:r>
                    </a:p>
                  </a:txBody>
                  <a:tcPr marL="128016" marR="128016" marT="64008" marB="64008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 smtClean="0"/>
                        <a:t>Je nage sur place  15 s</a:t>
                      </a:r>
                      <a:endParaRPr lang="fr-FR" sz="1100" dirty="0"/>
                    </a:p>
                  </a:txBody>
                  <a:tcPr marL="128016" marR="128016" marT="64008" marB="64008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dirty="0" smtClean="0"/>
                        <a:t>Je nage 25m en dos crawlé</a:t>
                      </a:r>
                      <a:endParaRPr lang="fr-FR" sz="1050" dirty="0"/>
                    </a:p>
                  </a:txBody>
                  <a:tcPr marL="128016" marR="128016" marT="64008" marB="64008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 smtClean="0"/>
                        <a:t>Traversée + plongeon canard </a:t>
                      </a:r>
                      <a:endParaRPr lang="fr-FR" sz="900" dirty="0"/>
                    </a:p>
                  </a:txBody>
                  <a:tcPr marL="128016" marR="128016" marT="64008" marB="64008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 smtClean="0"/>
                        <a:t>Nager 10m avec mannequin</a:t>
                      </a:r>
                      <a:endParaRPr lang="fr-FR" sz="900" dirty="0"/>
                    </a:p>
                  </a:txBody>
                  <a:tcPr marL="128016" marR="128016" marT="64008" marB="64008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 smtClean="0"/>
                        <a:t>Je</a:t>
                      </a:r>
                      <a:r>
                        <a:rPr lang="fr-FR" sz="900" baseline="0" dirty="0" smtClean="0"/>
                        <a:t> nage 100m en crawl</a:t>
                      </a:r>
                      <a:endParaRPr lang="fr-FR" sz="900" dirty="0"/>
                    </a:p>
                  </a:txBody>
                  <a:tcPr marL="128016" marR="128016" marT="64008" marB="64008" vert="vert270" anchor="ctr"/>
                </a:tc>
              </a:tr>
              <a:tr h="363600"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</a:tr>
              <a:tr h="363600"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</a:tr>
              <a:tr h="363600"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</a:tr>
              <a:tr h="363600"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</a:tr>
              <a:tr h="363600"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</a:tr>
              <a:tr h="363600"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</a:tr>
              <a:tr h="363600"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</a:tr>
              <a:tr h="363600"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</a:tr>
              <a:tr h="363600"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</a:tr>
              <a:tr h="363600"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</a:tr>
              <a:tr h="363600"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</a:tr>
              <a:tr h="363600"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</a:tr>
              <a:tr h="363600"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</a:tr>
              <a:tr h="363600"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</a:tr>
              <a:tr h="363600"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</a:tr>
              <a:tr h="363600"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128016" marR="128016" marT="64008" marB="64008"/>
                </a:tc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330772" y="9173924"/>
            <a:ext cx="99584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/>
              <a:t> </a:t>
            </a:r>
            <a:r>
              <a:rPr lang="fr-FR" sz="1800" dirty="0" smtClean="0"/>
              <a:t>* </a:t>
            </a:r>
            <a:r>
              <a:rPr lang="fr-FR" sz="1600" dirty="0" smtClean="0"/>
              <a:t>Après un temps d’immersion, se déplacer dans l’eau sur 15m sans appui.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74500773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</TotalTime>
  <Words>249</Words>
  <Application>Microsoft Office PowerPoint</Application>
  <PresentationFormat>A3 (297 x 420 mm)</PresentationFormat>
  <Paragraphs>36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CP</dc:creator>
  <cp:lastModifiedBy>CP</cp:lastModifiedBy>
  <cp:revision>15</cp:revision>
  <cp:lastPrinted>2016-04-28T14:26:39Z</cp:lastPrinted>
  <dcterms:created xsi:type="dcterms:W3CDTF">2016-04-28T13:33:03Z</dcterms:created>
  <dcterms:modified xsi:type="dcterms:W3CDTF">2017-08-31T09:56:34Z</dcterms:modified>
</cp:coreProperties>
</file>