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9926638" cy="14301788"/>
  <p:defaultTextStyle>
    <a:defPPr>
      <a:defRPr lang="fr-FR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62" autoAdjust="0"/>
  </p:normalViewPr>
  <p:slideViewPr>
    <p:cSldViewPr>
      <p:cViewPr>
        <p:scale>
          <a:sx n="80" d="100"/>
          <a:sy n="80" d="100"/>
        </p:scale>
        <p:origin x="-558" y="222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AEA4-8C42-4CB3-948C-D5FD3A85E8D9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2422-A6F6-4A32-A06A-2A1D7EE659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811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AEA4-8C42-4CB3-948C-D5FD3A85E8D9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2422-A6F6-4A32-A06A-2A1D7EE659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1821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AEA4-8C42-4CB3-948C-D5FD3A85E8D9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2422-A6F6-4A32-A06A-2A1D7EE659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512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AEA4-8C42-4CB3-948C-D5FD3A85E8D9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2422-A6F6-4A32-A06A-2A1D7EE659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563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AEA4-8C42-4CB3-948C-D5FD3A85E8D9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2422-A6F6-4A32-A06A-2A1D7EE659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0579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AEA4-8C42-4CB3-948C-D5FD3A85E8D9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2422-A6F6-4A32-A06A-2A1D7EE659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7714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AEA4-8C42-4CB3-948C-D5FD3A85E8D9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2422-A6F6-4A32-A06A-2A1D7EE659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6289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AEA4-8C42-4CB3-948C-D5FD3A85E8D9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2422-A6F6-4A32-A06A-2A1D7EE659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4140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AEA4-8C42-4CB3-948C-D5FD3A85E8D9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2422-A6F6-4A32-A06A-2A1D7EE659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2967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AEA4-8C42-4CB3-948C-D5FD3A85E8D9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2422-A6F6-4A32-A06A-2A1D7EE659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109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AEA4-8C42-4CB3-948C-D5FD3A85E8D9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2422-A6F6-4A32-A06A-2A1D7EE659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7645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FAEA4-8C42-4CB3-948C-D5FD3A85E8D9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B2422-A6F6-4A32-A06A-2A1D7EE659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2038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53751" y="62474"/>
            <a:ext cx="11694099" cy="56015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fr-FR" sz="1400" dirty="0"/>
              <a:t>Bilan natation Ecole  Primaire  (Année 20 …/20 …)    Bassin de 25m</a:t>
            </a:r>
          </a:p>
          <a:p>
            <a:pPr algn="ctr"/>
            <a:r>
              <a:rPr lang="fr-FR" sz="1400" dirty="0"/>
              <a:t>Ecole : …………………………………     classe : ……………………. Enseignant(e) : ………………………..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50506" y="552128"/>
            <a:ext cx="12500589" cy="329321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fr-FR" sz="1300" dirty="0"/>
              <a:t>Ces élèves ont bénéficié de ……….  modules de natation à l’école primaire. </a:t>
            </a:r>
            <a:r>
              <a:rPr lang="fr-FR" sz="1100" dirty="0"/>
              <a:t>Noter si des élèves de cette classe n’ont pas bénéficié de tous les modules de natation (arrivée d’une autre école, dispense …)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075981"/>
              </p:ext>
            </p:extLst>
          </p:nvPr>
        </p:nvGraphicFramePr>
        <p:xfrm>
          <a:off x="38981" y="912168"/>
          <a:ext cx="12612117" cy="833303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321259"/>
                <a:gridCol w="491210"/>
                <a:gridCol w="491210"/>
                <a:gridCol w="491210"/>
                <a:gridCol w="491210"/>
                <a:gridCol w="602976"/>
                <a:gridCol w="602976"/>
                <a:gridCol w="602976"/>
                <a:gridCol w="602976"/>
                <a:gridCol w="482380"/>
                <a:gridCol w="482380"/>
                <a:gridCol w="482380"/>
                <a:gridCol w="482380"/>
                <a:gridCol w="482380"/>
                <a:gridCol w="482380"/>
                <a:gridCol w="482380"/>
                <a:gridCol w="321587"/>
                <a:gridCol w="562777"/>
                <a:gridCol w="420337"/>
                <a:gridCol w="420337"/>
                <a:gridCol w="420337"/>
                <a:gridCol w="420337"/>
                <a:gridCol w="323914"/>
                <a:gridCol w="323914"/>
                <a:gridCol w="323914"/>
              </a:tblGrid>
              <a:tr h="720080"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NOM Prénom</a:t>
                      </a:r>
                      <a:endParaRPr lang="fr-FR" sz="1400" dirty="0"/>
                    </a:p>
                  </a:txBody>
                  <a:tcPr marL="128016" marR="128016" marT="64008" marB="64008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700" dirty="0" smtClean="0"/>
                        <a:t>Etapes </a:t>
                      </a:r>
                    </a:p>
                    <a:p>
                      <a:pPr algn="ctr"/>
                      <a:r>
                        <a:rPr lang="fr-FR" sz="1700" dirty="0" smtClean="0"/>
                        <a:t>débutants 1 et 2</a:t>
                      </a:r>
                      <a:endParaRPr lang="fr-FR" sz="1700" dirty="0"/>
                    </a:p>
                  </a:txBody>
                  <a:tcPr marL="128016" marR="128016" marT="64008" marB="64008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700" dirty="0"/>
                    </a:p>
                  </a:txBody>
                  <a:tcPr marL="128016" marR="128016" marT="64008" marB="64008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700" dirty="0" smtClean="0"/>
                        <a:t>Étapes</a:t>
                      </a:r>
                      <a:r>
                        <a:rPr lang="fr-FR" sz="1700" baseline="0" dirty="0" smtClean="0"/>
                        <a:t> 1 et 2</a:t>
                      </a:r>
                    </a:p>
                    <a:p>
                      <a:pPr algn="ctr"/>
                      <a:r>
                        <a:rPr lang="fr-FR" sz="1700" baseline="0" dirty="0" smtClean="0"/>
                        <a:t>(petit bassin 1m30)</a:t>
                      </a:r>
                      <a:endParaRPr lang="fr-FR" sz="1700" dirty="0" smtClean="0"/>
                    </a:p>
                    <a:p>
                      <a:pPr algn="ctr"/>
                      <a:endParaRPr lang="fr-FR" sz="1700" dirty="0"/>
                    </a:p>
                  </a:txBody>
                  <a:tcPr marL="128016" marR="128016" marT="64008" marB="64008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700" dirty="0"/>
                    </a:p>
                  </a:txBody>
                  <a:tcPr marL="128016" marR="128016" marT="64008" marB="64008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500" b="0" dirty="0" smtClean="0"/>
                        <a:t>Test cycle 2  </a:t>
                      </a:r>
                      <a:r>
                        <a:rPr lang="fr-FR" sz="2000" b="0" dirty="0" smtClean="0"/>
                        <a:t> *</a:t>
                      </a:r>
                      <a:endParaRPr lang="fr-FR" sz="2000" b="0" dirty="0"/>
                    </a:p>
                  </a:txBody>
                  <a:tcPr marL="128016" marR="128016" marT="64008" marB="64008" vert="vert270" anchor="ctr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fr-FR" sz="1700" dirty="0" smtClean="0"/>
                        <a:t>Étape</a:t>
                      </a:r>
                      <a:r>
                        <a:rPr lang="fr-FR" sz="1700" baseline="0" dirty="0" smtClean="0"/>
                        <a:t> 3</a:t>
                      </a:r>
                      <a:endParaRPr lang="fr-FR" sz="1700" dirty="0"/>
                    </a:p>
                  </a:txBody>
                  <a:tcPr marL="128016" marR="128016" marT="64008" marB="64008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700" dirty="0"/>
                    </a:p>
                  </a:txBody>
                  <a:tcPr marL="128016" marR="128016" marT="64008" marB="64008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b="0" dirty="0" smtClean="0"/>
                        <a:t>Test </a:t>
                      </a:r>
                      <a:r>
                        <a:rPr lang="fr-FR" sz="1400" b="0" baseline="0" dirty="0" smtClean="0"/>
                        <a:t>  </a:t>
                      </a:r>
                      <a:r>
                        <a:rPr lang="fr-FR" sz="1600" b="0" i="1" dirty="0" smtClean="0"/>
                        <a:t>aisance aquatique </a:t>
                      </a:r>
                      <a:r>
                        <a:rPr lang="fr-FR" sz="1600" b="0" dirty="0" smtClean="0"/>
                        <a:t>*</a:t>
                      </a:r>
                      <a:endParaRPr lang="fr-FR" sz="1600" b="0" i="1" dirty="0"/>
                    </a:p>
                  </a:txBody>
                  <a:tcPr marL="128016" marR="128016" marT="64008" marB="64008" vert="vert27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500" b="0" dirty="0" smtClean="0"/>
                        <a:t>Attestation </a:t>
                      </a:r>
                      <a:r>
                        <a:rPr lang="fr-FR" sz="1500" b="1" dirty="0" smtClean="0"/>
                        <a:t>« savoir nager scolaire </a:t>
                      </a:r>
                      <a:r>
                        <a:rPr lang="fr-FR" sz="1500" b="1" dirty="0" smtClean="0"/>
                        <a:t>» </a:t>
                      </a:r>
                      <a:r>
                        <a:rPr lang="fr-FR" sz="1600" b="0" dirty="0" smtClean="0"/>
                        <a:t>*</a:t>
                      </a:r>
                      <a:endParaRPr lang="fr-FR" sz="1500" b="1" dirty="0"/>
                    </a:p>
                  </a:txBody>
                  <a:tcPr marL="128016" marR="128016" marT="64008" marB="64008" vert="vert270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700" dirty="0" smtClean="0"/>
                        <a:t>Étape 4</a:t>
                      </a:r>
                      <a:endParaRPr lang="fr-FR" sz="1700" dirty="0"/>
                    </a:p>
                  </a:txBody>
                  <a:tcPr marL="128016" marR="128016" marT="64008" marB="64008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700" dirty="0" smtClean="0"/>
                        <a:t>+</a:t>
                      </a:r>
                      <a:br>
                        <a:rPr lang="fr-FR" sz="1700" dirty="0" smtClean="0"/>
                      </a:br>
                      <a:r>
                        <a:rPr lang="fr-FR" sz="1700" dirty="0" smtClean="0"/>
                        <a:t> loin</a:t>
                      </a:r>
                    </a:p>
                  </a:txBody>
                  <a:tcPr marL="128016" marR="128016" marT="64008" marB="64008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101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Je me déplace, allongé, en tenant le câble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128016" marR="128016" marT="64008" marB="64008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Je mets la  tête dans l’eau</a:t>
                      </a:r>
                      <a:endParaRPr lang="fr-FR" sz="1200" dirty="0"/>
                    </a:p>
                  </a:txBody>
                  <a:tcPr marL="128016" marR="128016" marT="64008" marB="64008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+mn-lt"/>
                        </a:rPr>
                        <a:t>Je saute dans l’eau avec une frite</a:t>
                      </a:r>
                      <a:endParaRPr lang="fr-FR" sz="1100" dirty="0">
                        <a:latin typeface="+mn-lt"/>
                      </a:endParaRPr>
                    </a:p>
                  </a:txBody>
                  <a:tcPr marL="128016" marR="128016" marT="64008" marB="64008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+mn-lt"/>
                        </a:rPr>
                        <a:t>J’accepte de m’allonger dans l’eau avec une frite</a:t>
                      </a:r>
                      <a:endParaRPr lang="fr-FR" sz="1050" dirty="0">
                        <a:latin typeface="+mn-lt"/>
                      </a:endParaRPr>
                    </a:p>
                  </a:txBody>
                  <a:tcPr marL="128016" marR="128016" marT="64008" marB="64008" vert="vert270"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latin typeface="+mn-lt"/>
                        </a:rPr>
                        <a:t>J’entre dans l’eau en sautant</a:t>
                      </a:r>
                    </a:p>
                    <a:p>
                      <a:pPr algn="ctr"/>
                      <a:endParaRPr lang="fr-FR" sz="1100" dirty="0">
                        <a:latin typeface="+mn-lt"/>
                      </a:endParaRPr>
                    </a:p>
                  </a:txBody>
                  <a:tcPr marL="128016" marR="128016" marT="64008" marB="64008"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+mn-lt"/>
                        </a:rPr>
                        <a:t>Je vais chercher un objet au fond de l’eau</a:t>
                      </a:r>
                      <a:endParaRPr lang="fr-FR" sz="1100" dirty="0">
                        <a:latin typeface="+mn-lt"/>
                      </a:endParaRPr>
                    </a:p>
                  </a:txBody>
                  <a:tcPr marL="128016" marR="128016" marT="64008" marB="64008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Je réalise une glissée ventrale </a:t>
                      </a:r>
                      <a:r>
                        <a:rPr lang="fr-FR" sz="1100" baseline="0" dirty="0" smtClean="0"/>
                        <a:t> de 3m</a:t>
                      </a:r>
                      <a:endParaRPr lang="fr-FR" sz="1100" dirty="0"/>
                    </a:p>
                  </a:txBody>
                  <a:tcPr marL="128016" marR="128016" marT="64008" marB="64008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+mn-lt"/>
                        </a:rPr>
                        <a:t>Je réussis à traverser la largeur du bassin</a:t>
                      </a:r>
                      <a:endParaRPr lang="fr-FR" sz="1100" dirty="0">
                        <a:latin typeface="+mn-lt"/>
                      </a:endParaRPr>
                    </a:p>
                  </a:txBody>
                  <a:tcPr marL="128016" marR="128016" marT="64008" marB="64008" vert="vert27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Je plonge (départ</a:t>
                      </a:r>
                      <a:r>
                        <a:rPr lang="fr-FR" sz="1100" baseline="0" dirty="0" smtClean="0"/>
                        <a:t> debout)</a:t>
                      </a:r>
                      <a:endParaRPr lang="fr-FR" sz="1100" dirty="0"/>
                    </a:p>
                  </a:txBody>
                  <a:tcPr marL="128016" marR="128016" marT="64008" marB="64008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Je traverse la cage sous l’eau</a:t>
                      </a:r>
                      <a:endParaRPr lang="fr-FR" sz="1100" dirty="0"/>
                    </a:p>
                  </a:txBody>
                  <a:tcPr marL="128016" marR="128016" marT="64008" marB="64008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Je nage sur place  15s</a:t>
                      </a:r>
                      <a:endParaRPr lang="fr-FR" sz="1100" dirty="0"/>
                    </a:p>
                  </a:txBody>
                  <a:tcPr marL="128016" marR="128016" marT="64008" marB="64008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Je nage 25 m</a:t>
                      </a:r>
                      <a:r>
                        <a:rPr lang="fr-FR" sz="1100" baseline="0" dirty="0" smtClean="0"/>
                        <a:t> en crawl en expirant sous l’eau</a:t>
                      </a:r>
                      <a:endParaRPr lang="fr-FR" sz="1100" dirty="0"/>
                    </a:p>
                  </a:txBody>
                  <a:tcPr marL="128016" marR="128016" marT="64008" marB="64008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Je nage 12m50 sur le dos</a:t>
                      </a:r>
                      <a:endParaRPr lang="fr-FR" sz="1100" dirty="0"/>
                    </a:p>
                  </a:txBody>
                  <a:tcPr marL="128016" marR="128016" marT="64008" marB="64008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Je plonge et je nage  30 m</a:t>
                      </a:r>
                      <a:endParaRPr lang="fr-FR" sz="1100" dirty="0"/>
                    </a:p>
                  </a:txBody>
                  <a:tcPr marL="128016" marR="128016" marT="64008" marB="64008" vert="vert27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Je plonge  pour chercher un objet sous l’eau à 2m</a:t>
                      </a:r>
                      <a:endParaRPr lang="fr-FR" sz="1050" dirty="0"/>
                    </a:p>
                  </a:txBody>
                  <a:tcPr marL="128016" marR="128016" marT="64008" marB="64008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Je nage 30m en crawl en expirant sous l’eau</a:t>
                      </a:r>
                    </a:p>
                  </a:txBody>
                  <a:tcPr marL="128016" marR="128016" marT="64008" marB="64008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Je nage sur place  15 s</a:t>
                      </a:r>
                      <a:endParaRPr lang="fr-FR" sz="1100" dirty="0"/>
                    </a:p>
                  </a:txBody>
                  <a:tcPr marL="128016" marR="128016" marT="64008" marB="64008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Je nage 25m en dos crawlé</a:t>
                      </a:r>
                      <a:endParaRPr lang="fr-FR" sz="1050" dirty="0"/>
                    </a:p>
                  </a:txBody>
                  <a:tcPr marL="128016" marR="128016" marT="64008" marB="64008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Traversée + plongeon canard </a:t>
                      </a:r>
                      <a:endParaRPr lang="fr-FR" sz="900" dirty="0"/>
                    </a:p>
                  </a:txBody>
                  <a:tcPr marL="128016" marR="128016" marT="64008" marB="64008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Nager 10m avec mannequin</a:t>
                      </a:r>
                      <a:endParaRPr lang="fr-FR" sz="900" dirty="0"/>
                    </a:p>
                  </a:txBody>
                  <a:tcPr marL="128016" marR="128016" marT="64008" marB="64008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Je</a:t>
                      </a:r>
                      <a:r>
                        <a:rPr lang="fr-FR" sz="900" baseline="0" dirty="0" smtClean="0"/>
                        <a:t> nage 100m en crawl</a:t>
                      </a:r>
                      <a:endParaRPr lang="fr-FR" sz="900" dirty="0"/>
                    </a:p>
                  </a:txBody>
                  <a:tcPr marL="128016" marR="128016" marT="64008" marB="64008" vert="vert270" anchor="ctr"/>
                </a:tc>
              </a:tr>
              <a:tr h="363600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</a:tr>
              <a:tr h="363600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</a:tr>
              <a:tr h="363600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</a:tr>
              <a:tr h="363600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</a:tr>
              <a:tr h="363600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</a:tr>
              <a:tr h="363600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</a:tr>
              <a:tr h="363600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</a:tr>
              <a:tr h="363600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</a:tr>
              <a:tr h="363600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</a:tr>
              <a:tr h="363600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</a:tr>
              <a:tr h="363600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</a:tr>
              <a:tr h="363600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</a:tr>
              <a:tr h="363600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</a:tr>
              <a:tr h="363600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</a:tr>
              <a:tr h="363600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</a:tr>
              <a:tr h="363600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128016" marR="128016" marT="64008" marB="64008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" y="9121080"/>
            <a:ext cx="126510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 </a:t>
            </a:r>
            <a:r>
              <a:rPr lang="fr-FR" sz="1800" dirty="0"/>
              <a:t> </a:t>
            </a:r>
            <a:r>
              <a:rPr lang="fr-FR" sz="1600" u="sng" dirty="0"/>
              <a:t>Codage</a:t>
            </a:r>
            <a:r>
              <a:rPr lang="fr-FR" sz="1600" dirty="0"/>
              <a:t> : début de cycle :  X         fin de cycle  : </a:t>
            </a:r>
            <a:r>
              <a:rPr lang="fr-FR" sz="1600" dirty="0" smtClean="0"/>
              <a:t>O                                   </a:t>
            </a:r>
            <a:r>
              <a:rPr lang="fr-FR" sz="2000" dirty="0" smtClean="0"/>
              <a:t> </a:t>
            </a:r>
            <a:r>
              <a:rPr lang="fr-FR" sz="2000" dirty="0" smtClean="0"/>
              <a:t>* </a:t>
            </a:r>
            <a:r>
              <a:rPr lang="fr-FR" sz="1400" dirty="0" smtClean="0"/>
              <a:t>voir fiches aide à la passation des tests en ligne sur le site de la circonscription de Granville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7450077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266</Words>
  <Application>Microsoft Office PowerPoint</Application>
  <PresentationFormat>A3 (297 x 420 mm)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CP</dc:creator>
  <cp:lastModifiedBy>CP</cp:lastModifiedBy>
  <cp:revision>16</cp:revision>
  <cp:lastPrinted>2016-04-28T14:26:39Z</cp:lastPrinted>
  <dcterms:created xsi:type="dcterms:W3CDTF">2016-04-28T13:33:03Z</dcterms:created>
  <dcterms:modified xsi:type="dcterms:W3CDTF">2018-09-09T05:45:22Z</dcterms:modified>
</cp:coreProperties>
</file>