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2" y="27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1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6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93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60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22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43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26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5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8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57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87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AB52-0D34-43A6-B917-09D8FABA6DCA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F020-0B53-49D5-87F9-1DD63A1E3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4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29764"/>
              </p:ext>
            </p:extLst>
          </p:nvPr>
        </p:nvGraphicFramePr>
        <p:xfrm>
          <a:off x="112989" y="522625"/>
          <a:ext cx="6700387" cy="6929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6678"/>
                <a:gridCol w="1311221"/>
                <a:gridCol w="936104"/>
                <a:gridCol w="1961367"/>
                <a:gridCol w="1495017"/>
              </a:tblGrid>
              <a:tr h="5689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1" dirty="0" smtClean="0"/>
                        <a:t>Rencontre</a:t>
                      </a:r>
                      <a:endParaRPr lang="fr-FR" sz="1900" b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Période</a:t>
                      </a:r>
                      <a:r>
                        <a:rPr lang="fr-FR" sz="1500" b="1" baseline="0" dirty="0" smtClean="0"/>
                        <a:t> envisagée</a:t>
                      </a:r>
                      <a:endParaRPr lang="fr-FR" sz="15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Lieu(x)</a:t>
                      </a:r>
                    </a:p>
                    <a:p>
                      <a:pPr algn="ctr"/>
                      <a:r>
                        <a:rPr lang="fr-FR" sz="1500" b="0" dirty="0" smtClean="0"/>
                        <a:t>(à confirmer)</a:t>
                      </a:r>
                      <a:endParaRPr lang="fr-FR" sz="1500" b="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Accompagnement pédagogique</a:t>
                      </a:r>
                      <a:endParaRPr lang="fr-FR" sz="1200" b="1" dirty="0"/>
                    </a:p>
                  </a:txBody>
                  <a:tcPr marL="68580" marR="68580" marT="60960" marB="60960"/>
                </a:tc>
              </a:tr>
              <a:tr h="684545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/>
                        <a:t>Sécurité piétons</a:t>
                      </a:r>
                    </a:p>
                    <a:p>
                      <a:pPr algn="ctr"/>
                      <a:r>
                        <a:rPr lang="fr-FR" sz="1500" dirty="0" smtClean="0"/>
                        <a:t>(cycles</a:t>
                      </a:r>
                      <a:r>
                        <a:rPr lang="fr-FR" sz="1500" baseline="0" dirty="0" smtClean="0"/>
                        <a:t> 2 et 3)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4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Granville 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Document d’accompagnement</a:t>
                      </a:r>
                      <a:endParaRPr lang="fr-FR" sz="1200" dirty="0"/>
                    </a:p>
                  </a:txBody>
                  <a:tcPr marL="68580" marR="68580" marT="60960" marB="60960"/>
                </a:tc>
              </a:tr>
              <a:tr h="919551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Orientation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5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Cerisy</a:t>
                      </a:r>
                      <a:r>
                        <a:rPr lang="fr-FR" sz="1200" dirty="0" smtClean="0"/>
                        <a:t>-la-forêt (Cycle 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Jullouville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baseline="0" dirty="0" smtClean="0"/>
                        <a:t> (C1 et C2,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                     C3 débutants)</a:t>
                      </a:r>
                      <a:endParaRPr lang="fr-FR" sz="1200" dirty="0" smtClean="0"/>
                    </a:p>
                    <a:p>
                      <a:pPr>
                        <a:lnSpc>
                          <a:spcPts val="1440"/>
                        </a:lnSpc>
                      </a:pPr>
                      <a:r>
                        <a:rPr lang="fr-FR" sz="1200" dirty="0" err="1" smtClean="0"/>
                        <a:t>Lingreville</a:t>
                      </a:r>
                      <a:r>
                        <a:rPr lang="fr-FR" sz="1200" dirty="0" smtClean="0"/>
                        <a:t> (C2,</a:t>
                      </a:r>
                      <a:r>
                        <a:rPr lang="fr-FR" sz="1200" baseline="0" dirty="0" smtClean="0"/>
                        <a:t> C3)</a:t>
                      </a:r>
                      <a:endParaRPr lang="fr-FR" sz="1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Document d’accompagnement</a:t>
                      </a:r>
                    </a:p>
                    <a:p>
                      <a:endParaRPr lang="fr-FR" sz="1500" dirty="0"/>
                    </a:p>
                  </a:txBody>
                  <a:tcPr marL="68580" marR="68580" marT="60960" marB="60960"/>
                </a:tc>
              </a:tr>
              <a:tr h="817928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err="1" smtClean="0"/>
                        <a:t>Rando</a:t>
                      </a:r>
                      <a:r>
                        <a:rPr lang="fr-FR" sz="1500" dirty="0" smtClean="0"/>
                        <a:t> cyclo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5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À définir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Document d’accompagnement</a:t>
                      </a:r>
                    </a:p>
                    <a:p>
                      <a:endParaRPr lang="fr-FR" sz="1500" dirty="0"/>
                    </a:p>
                  </a:txBody>
                  <a:tcPr marL="68580" marR="68580" marT="60960" marB="60960"/>
                </a:tc>
              </a:tr>
              <a:tr h="72008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Athlétisme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5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Granville</a:t>
                      </a:r>
                    </a:p>
                    <a:p>
                      <a:r>
                        <a:rPr lang="fr-FR" sz="1500" dirty="0" smtClean="0"/>
                        <a:t>+ 1 lieu à définir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68580" marR="68580" marT="60960" marB="60960"/>
                </a:tc>
              </a:tr>
              <a:tr h="1016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 Danse de création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Période 4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Bréhal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Coutances</a:t>
                      </a:r>
                    </a:p>
                    <a:p>
                      <a:r>
                        <a:rPr lang="fr-FR" sz="1500" dirty="0" smtClean="0"/>
                        <a:t>Granville</a:t>
                      </a:r>
                    </a:p>
                    <a:p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Animations</a:t>
                      </a:r>
                      <a:r>
                        <a:rPr lang="fr-FR" sz="1200" baseline="0" dirty="0" smtClean="0"/>
                        <a:t> pédagogiques</a:t>
                      </a:r>
                      <a:endParaRPr lang="fr-FR" sz="1200" dirty="0"/>
                    </a:p>
                  </a:txBody>
                  <a:tcPr marL="68580" marR="68580" marT="60960" marB="60960"/>
                </a:tc>
              </a:tr>
              <a:tr h="925996"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Chorale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5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À définir</a:t>
                      </a:r>
                    </a:p>
                    <a:p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Document d’accompagnement</a:t>
                      </a:r>
                    </a:p>
                    <a:p>
                      <a:endParaRPr lang="fr-FR" sz="1200" dirty="0"/>
                    </a:p>
                  </a:txBody>
                  <a:tcPr marL="68580" marR="68580" marT="60960" marB="60960"/>
                </a:tc>
              </a:tr>
              <a:tr h="112298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Exposition Arts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Période 5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Granville</a:t>
                      </a:r>
                    </a:p>
                    <a:p>
                      <a:r>
                        <a:rPr lang="fr-FR" sz="1500" dirty="0" smtClean="0"/>
                        <a:t>+ 1 lieu à définir</a:t>
                      </a:r>
                      <a:endParaRPr lang="fr-FR" sz="15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Document d’accompagnement</a:t>
                      </a:r>
                    </a:p>
                    <a:p>
                      <a:endParaRPr lang="fr-FR" sz="12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06" y="1213573"/>
            <a:ext cx="502055" cy="607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964920"/>
            <a:ext cx="721725" cy="78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52" y="2907376"/>
            <a:ext cx="650453" cy="70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12" y="3765121"/>
            <a:ext cx="903524" cy="576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485200"/>
            <a:ext cx="769107" cy="905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30" y="5565320"/>
            <a:ext cx="750498" cy="75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2772" y="7549589"/>
            <a:ext cx="6624736" cy="33855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Les dates, lieux et modalités pédagogiques seront précisées ultérieurement.</a:t>
            </a:r>
            <a:endParaRPr lang="fr-FR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2" y="6501424"/>
            <a:ext cx="909964" cy="90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57668" y="7956377"/>
            <a:ext cx="6511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Merci de compléter le tableau de </a:t>
            </a:r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pré-inscription</a:t>
            </a:r>
            <a:r>
              <a:rPr lang="fr-FR" dirty="0" smtClean="0"/>
              <a:t> joint (1 ligne par classe concernée).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64704" y="10750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Rencontres sportives et artistiques 2016/2017</a:t>
            </a:r>
            <a:endParaRPr lang="fr-FR" u="sng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34022"/>
              </p:ext>
            </p:extLst>
          </p:nvPr>
        </p:nvGraphicFramePr>
        <p:xfrm>
          <a:off x="90009" y="1691680"/>
          <a:ext cx="6723367" cy="6801741"/>
        </p:xfrm>
        <a:graphic>
          <a:graphicData uri="http://schemas.openxmlformats.org/drawingml/2006/table">
            <a:tbl>
              <a:tblPr firstRow="1" firstCol="1" bandRow="1"/>
              <a:tblGrid>
                <a:gridCol w="1051864"/>
                <a:gridCol w="711640"/>
                <a:gridCol w="551095"/>
                <a:gridCol w="506594"/>
                <a:gridCol w="506594"/>
                <a:gridCol w="506594"/>
                <a:gridCol w="506594"/>
                <a:gridCol w="506594"/>
                <a:gridCol w="506594"/>
                <a:gridCol w="506594"/>
                <a:gridCol w="862610"/>
              </a:tblGrid>
              <a:tr h="815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NOM PRENOM de l’enseignant(e)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Niveau de classe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effectif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Sécu piétons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orientation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cyclo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athlétisme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danse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chorale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expo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Dates à 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  <a:t>éviter</a:t>
                      </a: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Batang"/>
                          <a:ea typeface="Calibri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74" marR="43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32" y="243851"/>
            <a:ext cx="6624736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600" u="sng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Ecole</a:t>
            </a:r>
            <a:r>
              <a:rPr lang="fr-FR" altLang="fr-F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 : …………………………………………….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b="1" dirty="0"/>
              <a:t>Cochez la/les cases pour vous </a:t>
            </a:r>
            <a:r>
              <a:rPr lang="fr-FR" sz="1400" b="1" dirty="0" err="1"/>
              <a:t>pré-inscrire</a:t>
            </a:r>
            <a:r>
              <a:rPr lang="fr-FR" sz="1400" b="1" dirty="0"/>
              <a:t> aux rencontres</a:t>
            </a:r>
            <a:r>
              <a:rPr lang="fr-FR" sz="1400" b="1" dirty="0" smtClean="0"/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Vous recevrez les dates, lieux et modalités pédagogiques dès que possible.</a:t>
            </a:r>
            <a:endParaRPr lang="fr-FR" altLang="fr-FR" sz="800" dirty="0" smtClean="0">
              <a:solidFill>
                <a:prstClr val="black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Vous pouvez vous </a:t>
            </a:r>
            <a:r>
              <a:rPr lang="fr-FR" altLang="fr-FR" sz="1400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pré-inscrire</a:t>
            </a:r>
            <a:r>
              <a:rPr lang="fr-FR" altLang="fr-FR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à plusieurs rencontres.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u="sng" dirty="0" smtClean="0">
                <a:solidFill>
                  <a:prstClr val="black"/>
                </a:solidFill>
                <a:ea typeface="Batang" charset="-127"/>
                <a:cs typeface="Estrangelo Edessa"/>
              </a:rPr>
              <a:t>Retour demandé pour le </a:t>
            </a:r>
            <a:r>
              <a:rPr lang="fr-FR" altLang="fr-FR" sz="1400" b="1" u="sng" dirty="0" smtClean="0">
                <a:solidFill>
                  <a:srgbClr val="FF0000"/>
                </a:solidFill>
                <a:ea typeface="Batang" charset="-127"/>
                <a:cs typeface="Estrangelo Edessa"/>
              </a:rPr>
              <a:t>vendredi 30 septembre.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34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Affichage à l'écran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CP</dc:creator>
  <cp:lastModifiedBy>CP</cp:lastModifiedBy>
  <cp:revision>10</cp:revision>
  <cp:lastPrinted>2016-09-08T13:07:44Z</cp:lastPrinted>
  <dcterms:created xsi:type="dcterms:W3CDTF">2016-09-06T15:11:40Z</dcterms:created>
  <dcterms:modified xsi:type="dcterms:W3CDTF">2016-09-08T13:08:58Z</dcterms:modified>
</cp:coreProperties>
</file>